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5" autoAdjust="0"/>
    <p:restoredTop sz="94660"/>
  </p:normalViewPr>
  <p:slideViewPr>
    <p:cSldViewPr snapToGrid="0">
      <p:cViewPr varScale="1">
        <p:scale>
          <a:sx n="47" d="100"/>
          <a:sy n="47" d="100"/>
        </p:scale>
        <p:origin x="144" y="3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631C81B-0058-42BB-B424-C2B88D68CF34}" type="datetimeFigureOut">
              <a:rPr lang="en-US" smtClean="0"/>
              <a:t>8/23/2013</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7FF7B5C-D6CF-4190-9BB5-D758C7D417BB}"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7490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31C81B-0058-42BB-B424-C2B88D68CF34}"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F7B5C-D6CF-4190-9BB5-D758C7D417BB}" type="slidenum">
              <a:rPr lang="en-US" smtClean="0"/>
              <a:t>‹#›</a:t>
            </a:fld>
            <a:endParaRPr lang="en-US"/>
          </a:p>
        </p:txBody>
      </p:sp>
    </p:spTree>
    <p:extLst>
      <p:ext uri="{BB962C8B-B14F-4D97-AF65-F5344CB8AC3E}">
        <p14:creationId xmlns:p14="http://schemas.microsoft.com/office/powerpoint/2010/main" val="184624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31C81B-0058-42BB-B424-C2B88D68CF34}"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F7B5C-D6CF-4190-9BB5-D758C7D417BB}" type="slidenum">
              <a:rPr lang="en-US" smtClean="0"/>
              <a:t>‹#›</a:t>
            </a:fld>
            <a:endParaRPr lang="en-US"/>
          </a:p>
        </p:txBody>
      </p:sp>
    </p:spTree>
    <p:extLst>
      <p:ext uri="{BB962C8B-B14F-4D97-AF65-F5344CB8AC3E}">
        <p14:creationId xmlns:p14="http://schemas.microsoft.com/office/powerpoint/2010/main" val="616287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31C81B-0058-42BB-B424-C2B88D68CF34}"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F7B5C-D6CF-4190-9BB5-D758C7D417BB}" type="slidenum">
              <a:rPr lang="en-US" smtClean="0"/>
              <a:t>‹#›</a:t>
            </a:fld>
            <a:endParaRPr lang="en-US"/>
          </a:p>
        </p:txBody>
      </p:sp>
    </p:spTree>
    <p:extLst>
      <p:ext uri="{BB962C8B-B14F-4D97-AF65-F5344CB8AC3E}">
        <p14:creationId xmlns:p14="http://schemas.microsoft.com/office/powerpoint/2010/main" val="1401277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31C81B-0058-42BB-B424-C2B88D68CF34}"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F7B5C-D6CF-4190-9BB5-D758C7D417BB}"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10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31C81B-0058-42BB-B424-C2B88D68CF34}" type="datetimeFigureOut">
              <a:rPr lang="en-US" smtClean="0"/>
              <a:t>8/23/2013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F7B5C-D6CF-4190-9BB5-D758C7D417BB}" type="slidenum">
              <a:rPr lang="en-US" smtClean="0"/>
              <a:t>‹#›</a:t>
            </a:fld>
            <a:endParaRPr lang="en-US"/>
          </a:p>
        </p:txBody>
      </p:sp>
    </p:spTree>
    <p:extLst>
      <p:ext uri="{BB962C8B-B14F-4D97-AF65-F5344CB8AC3E}">
        <p14:creationId xmlns:p14="http://schemas.microsoft.com/office/powerpoint/2010/main" val="4074930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31C81B-0058-42BB-B424-C2B88D68CF34}" type="datetimeFigureOut">
              <a:rPr lang="en-US" smtClean="0"/>
              <a:t>8/23/2013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FF7B5C-D6CF-4190-9BB5-D758C7D417BB}" type="slidenum">
              <a:rPr lang="en-US" smtClean="0"/>
              <a:t>‹#›</a:t>
            </a:fld>
            <a:endParaRPr lang="en-US"/>
          </a:p>
        </p:txBody>
      </p:sp>
    </p:spTree>
    <p:extLst>
      <p:ext uri="{BB962C8B-B14F-4D97-AF65-F5344CB8AC3E}">
        <p14:creationId xmlns:p14="http://schemas.microsoft.com/office/powerpoint/2010/main" val="206145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31C81B-0058-42BB-B424-C2B88D68CF34}" type="datetimeFigureOut">
              <a:rPr lang="en-US" smtClean="0"/>
              <a:t>8/23/2013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FF7B5C-D6CF-4190-9BB5-D758C7D417BB}" type="slidenum">
              <a:rPr lang="en-US" smtClean="0"/>
              <a:t>‹#›</a:t>
            </a:fld>
            <a:endParaRPr lang="en-US"/>
          </a:p>
        </p:txBody>
      </p:sp>
    </p:spTree>
    <p:extLst>
      <p:ext uri="{BB962C8B-B14F-4D97-AF65-F5344CB8AC3E}">
        <p14:creationId xmlns:p14="http://schemas.microsoft.com/office/powerpoint/2010/main" val="271702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1C81B-0058-42BB-B424-C2B88D68CF34}" type="datetimeFigureOut">
              <a:rPr lang="en-US" smtClean="0"/>
              <a:t>8/23/2013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FF7B5C-D6CF-4190-9BB5-D758C7D417BB}" type="slidenum">
              <a:rPr lang="en-US" smtClean="0"/>
              <a:t>‹#›</a:t>
            </a:fld>
            <a:endParaRPr lang="en-US"/>
          </a:p>
        </p:txBody>
      </p:sp>
    </p:spTree>
    <p:extLst>
      <p:ext uri="{BB962C8B-B14F-4D97-AF65-F5344CB8AC3E}">
        <p14:creationId xmlns:p14="http://schemas.microsoft.com/office/powerpoint/2010/main" val="1182569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31C81B-0058-42BB-B424-C2B88D68CF34}" type="datetimeFigureOut">
              <a:rPr lang="en-US" smtClean="0"/>
              <a:t>8/23/2013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F7B5C-D6CF-4190-9BB5-D758C7D417BB}" type="slidenum">
              <a:rPr lang="en-US" smtClean="0"/>
              <a:t>‹#›</a:t>
            </a:fld>
            <a:endParaRPr lang="en-US"/>
          </a:p>
        </p:txBody>
      </p:sp>
    </p:spTree>
    <p:extLst>
      <p:ext uri="{BB962C8B-B14F-4D97-AF65-F5344CB8AC3E}">
        <p14:creationId xmlns:p14="http://schemas.microsoft.com/office/powerpoint/2010/main" val="3825598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31C81B-0058-42BB-B424-C2B88D68CF34}" type="datetimeFigureOut">
              <a:rPr lang="en-US" smtClean="0"/>
              <a:t>8/23/2013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F7B5C-D6CF-4190-9BB5-D758C7D417BB}" type="slidenum">
              <a:rPr lang="en-US" smtClean="0"/>
              <a:t>‹#›</a:t>
            </a:fld>
            <a:endParaRPr lang="en-US"/>
          </a:p>
        </p:txBody>
      </p:sp>
    </p:spTree>
    <p:extLst>
      <p:ext uri="{BB962C8B-B14F-4D97-AF65-F5344CB8AC3E}">
        <p14:creationId xmlns:p14="http://schemas.microsoft.com/office/powerpoint/2010/main" val="1597849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F631C81B-0058-42BB-B424-C2B88D68CF34}" type="datetimeFigureOut">
              <a:rPr lang="en-US" smtClean="0"/>
              <a:t>8/23/2013</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07FF7B5C-D6CF-4190-9BB5-D758C7D417BB}" type="slidenum">
              <a:rPr lang="en-US" smtClean="0"/>
              <a:t>‹#›</a:t>
            </a:fld>
            <a:endParaRPr lang="en-US"/>
          </a:p>
        </p:txBody>
      </p:sp>
    </p:spTree>
    <p:extLst>
      <p:ext uri="{BB962C8B-B14F-4D97-AF65-F5344CB8AC3E}">
        <p14:creationId xmlns:p14="http://schemas.microsoft.com/office/powerpoint/2010/main" val="272279052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Five themes of Geography</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15840" y="3869634"/>
            <a:ext cx="2905760" cy="2206046"/>
          </a:xfrm>
          <a:prstGeom prst="rect">
            <a:avLst/>
          </a:prstGeom>
        </p:spPr>
      </p:pic>
    </p:spTree>
    <p:extLst>
      <p:ext uri="{BB962C8B-B14F-4D97-AF65-F5344CB8AC3E}">
        <p14:creationId xmlns:p14="http://schemas.microsoft.com/office/powerpoint/2010/main" val="1083995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tx1"/>
                </a:solidFill>
              </a:rPr>
              <a:t>Location</a:t>
            </a:r>
            <a:endParaRPr lang="en-US" sz="5400" dirty="0">
              <a:solidFill>
                <a:schemeClr val="tx1"/>
              </a:solidFill>
            </a:endParaRPr>
          </a:p>
        </p:txBody>
      </p:sp>
      <p:sp>
        <p:nvSpPr>
          <p:cNvPr id="3" name="Content Placeholder 2"/>
          <p:cNvSpPr>
            <a:spLocks noGrp="1"/>
          </p:cNvSpPr>
          <p:nvPr>
            <p:ph idx="1"/>
          </p:nvPr>
        </p:nvSpPr>
        <p:spPr/>
        <p:txBody>
          <a:bodyPr>
            <a:normAutofit/>
          </a:bodyPr>
          <a:lstStyle/>
          <a:p>
            <a:pPr marL="45720" indent="0">
              <a:buNone/>
            </a:pPr>
            <a:r>
              <a:rPr lang="en-US" sz="2400" dirty="0" smtClean="0">
                <a:solidFill>
                  <a:schemeClr val="tx1"/>
                </a:solidFill>
              </a:rPr>
              <a:t>Where something Is located.</a:t>
            </a:r>
          </a:p>
          <a:p>
            <a:pPr marL="45720" indent="0">
              <a:buNone/>
            </a:pPr>
            <a:endParaRPr lang="en-US" sz="2400" dirty="0">
              <a:solidFill>
                <a:schemeClr val="tx1"/>
              </a:solidFill>
            </a:endParaRPr>
          </a:p>
          <a:p>
            <a:pPr marL="45720" indent="0">
              <a:buNone/>
            </a:pPr>
            <a:r>
              <a:rPr lang="en-US" sz="3200" b="1" dirty="0" smtClean="0">
                <a:solidFill>
                  <a:schemeClr val="tx1"/>
                </a:solidFill>
              </a:rPr>
              <a:t>Absolute</a:t>
            </a:r>
            <a:r>
              <a:rPr lang="en-US" sz="3200" dirty="0" smtClean="0">
                <a:solidFill>
                  <a:schemeClr val="tx1"/>
                </a:solidFill>
              </a:rPr>
              <a:t>:  </a:t>
            </a:r>
            <a:r>
              <a:rPr lang="en-US" sz="2400" dirty="0" smtClean="0">
                <a:solidFill>
                  <a:schemeClr val="tx1"/>
                </a:solidFill>
              </a:rPr>
              <a:t>A location can be absolute (specific) as in coordinates of a map using longitude and latitude.</a:t>
            </a:r>
          </a:p>
          <a:p>
            <a:pPr marL="45720" indent="0">
              <a:buNone/>
            </a:pPr>
            <a:endParaRPr lang="en-US" sz="2400" dirty="0">
              <a:solidFill>
                <a:schemeClr val="tx1"/>
              </a:solidFill>
            </a:endParaRPr>
          </a:p>
          <a:p>
            <a:pPr marL="45720" indent="0">
              <a:buNone/>
            </a:pPr>
            <a:r>
              <a:rPr lang="en-US" sz="3200" b="1" dirty="0" smtClean="0">
                <a:solidFill>
                  <a:schemeClr val="tx1"/>
                </a:solidFill>
              </a:rPr>
              <a:t>Relative</a:t>
            </a:r>
            <a:r>
              <a:rPr lang="en-US" sz="2400" dirty="0" smtClean="0">
                <a:solidFill>
                  <a:schemeClr val="tx1"/>
                </a:solidFill>
              </a:rPr>
              <a:t>: A location can be relative- examples: next door, nearby, a short drive, down the road a ways.  North, south, east and west, etc.</a:t>
            </a:r>
          </a:p>
          <a:p>
            <a:pPr marL="45720" indent="0">
              <a:buNone/>
            </a:pPr>
            <a:endParaRPr lang="en-US" sz="24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07018" y="1287780"/>
            <a:ext cx="1815084" cy="182422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999842">
            <a:off x="9122099" y="4963484"/>
            <a:ext cx="1710678" cy="1710678"/>
          </a:xfrm>
          <a:prstGeom prst="rect">
            <a:avLst/>
          </a:prstGeom>
        </p:spPr>
      </p:pic>
    </p:spTree>
    <p:extLst>
      <p:ext uri="{BB962C8B-B14F-4D97-AF65-F5344CB8AC3E}">
        <p14:creationId xmlns:p14="http://schemas.microsoft.com/office/powerpoint/2010/main" val="931471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PLACE</a:t>
            </a:r>
            <a:endParaRPr lang="en-US" dirty="0"/>
          </a:p>
        </p:txBody>
      </p:sp>
      <p:sp>
        <p:nvSpPr>
          <p:cNvPr id="3" name="Content Placeholder 2"/>
          <p:cNvSpPr>
            <a:spLocks noGrp="1"/>
          </p:cNvSpPr>
          <p:nvPr>
            <p:ph idx="1"/>
          </p:nvPr>
        </p:nvSpPr>
        <p:spPr/>
        <p:txBody>
          <a:bodyPr/>
          <a:lstStyle/>
          <a:p>
            <a:pPr marL="45720" indent="0">
              <a:buNone/>
            </a:pPr>
            <a:r>
              <a:rPr lang="en-US" dirty="0" smtClean="0">
                <a:solidFill>
                  <a:schemeClr val="tx1"/>
                </a:solidFill>
              </a:rPr>
              <a:t>A </a:t>
            </a:r>
            <a:r>
              <a:rPr lang="en-US" sz="3200" b="1" dirty="0" smtClean="0">
                <a:solidFill>
                  <a:schemeClr val="tx1"/>
                </a:solidFill>
              </a:rPr>
              <a:t>place </a:t>
            </a:r>
            <a:r>
              <a:rPr lang="en-US" dirty="0" smtClean="0">
                <a:solidFill>
                  <a:schemeClr val="tx1"/>
                </a:solidFill>
              </a:rPr>
              <a:t>is an area that is defined by everything in it.  All places have features that give them personality and distinguish them from other places.</a:t>
            </a:r>
          </a:p>
          <a:p>
            <a:pPr marL="45720" indent="0">
              <a:buNone/>
            </a:pPr>
            <a:endParaRPr lang="en-US" dirty="0">
              <a:solidFill>
                <a:schemeClr val="tx1"/>
              </a:solidFill>
            </a:endParaRPr>
          </a:p>
          <a:p>
            <a:pPr marL="45720" indent="0">
              <a:buNone/>
            </a:pPr>
            <a:r>
              <a:rPr lang="en-US" dirty="0" smtClean="0">
                <a:solidFill>
                  <a:schemeClr val="tx1"/>
                </a:solidFill>
              </a:rPr>
              <a:t>If you refer to your school as a place, then that place would include walls, window, gym, cafeteria, classrooms people, clothing, books, maps, hallways, and everything else in the school, including the languages spoken there.</a:t>
            </a:r>
            <a:endParaRPr lang="en-US"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36000" y="4523740"/>
            <a:ext cx="1828800" cy="1663700"/>
          </a:xfrm>
          <a:prstGeom prst="rect">
            <a:avLst/>
          </a:prstGeom>
        </p:spPr>
      </p:pic>
    </p:spTree>
    <p:extLst>
      <p:ext uri="{BB962C8B-B14F-4D97-AF65-F5344CB8AC3E}">
        <p14:creationId xmlns:p14="http://schemas.microsoft.com/office/powerpoint/2010/main" val="3492122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REGION</a:t>
            </a:r>
            <a:endParaRPr lang="en-US" b="1" dirty="0">
              <a:solidFill>
                <a:schemeClr val="tx1"/>
              </a:solidFill>
            </a:endParaRPr>
          </a:p>
        </p:txBody>
      </p:sp>
      <p:sp>
        <p:nvSpPr>
          <p:cNvPr id="3" name="Content Placeholder 2"/>
          <p:cNvSpPr>
            <a:spLocks noGrp="1"/>
          </p:cNvSpPr>
          <p:nvPr>
            <p:ph idx="1"/>
          </p:nvPr>
        </p:nvSpPr>
        <p:spPr/>
        <p:txBody>
          <a:bodyPr>
            <a:normAutofit/>
          </a:bodyPr>
          <a:lstStyle/>
          <a:p>
            <a:pPr marL="45720" indent="0">
              <a:buNone/>
            </a:pPr>
            <a:r>
              <a:rPr lang="en-US" sz="3600" dirty="0" smtClean="0">
                <a:solidFill>
                  <a:schemeClr val="tx1"/>
                </a:solidFill>
              </a:rPr>
              <a:t>A </a:t>
            </a:r>
            <a:r>
              <a:rPr lang="en-US" sz="4800" b="1" dirty="0" smtClean="0">
                <a:solidFill>
                  <a:schemeClr val="tx1"/>
                </a:solidFill>
              </a:rPr>
              <a:t>region</a:t>
            </a:r>
            <a:r>
              <a:rPr lang="en-US" sz="3600" dirty="0" smtClean="0">
                <a:solidFill>
                  <a:schemeClr val="tx1"/>
                </a:solidFill>
              </a:rPr>
              <a:t> is an area that is defined by certain similar characteristics.  Those unifying or similar characteristics can be physical, natural, human, or cultural.</a:t>
            </a:r>
            <a:endParaRPr lang="en-US" sz="36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9577" y="4675022"/>
            <a:ext cx="1827886" cy="142097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5035" y="4630674"/>
            <a:ext cx="1828800" cy="150967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28811" y="4630674"/>
            <a:ext cx="1828800" cy="1389583"/>
          </a:xfrm>
          <a:prstGeom prst="rect">
            <a:avLst/>
          </a:prstGeom>
        </p:spPr>
      </p:pic>
    </p:spTree>
    <p:extLst>
      <p:ext uri="{BB962C8B-B14F-4D97-AF65-F5344CB8AC3E}">
        <p14:creationId xmlns:p14="http://schemas.microsoft.com/office/powerpoint/2010/main" val="3842309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MOVEMENT</a:t>
            </a:r>
            <a:endParaRPr lang="en-US" b="1" dirty="0">
              <a:solidFill>
                <a:schemeClr val="tx1"/>
              </a:solidFill>
            </a:endParaRPr>
          </a:p>
        </p:txBody>
      </p:sp>
      <p:sp>
        <p:nvSpPr>
          <p:cNvPr id="3" name="Content Placeholder 2"/>
          <p:cNvSpPr>
            <a:spLocks noGrp="1"/>
          </p:cNvSpPr>
          <p:nvPr>
            <p:ph idx="1"/>
          </p:nvPr>
        </p:nvSpPr>
        <p:spPr/>
        <p:txBody>
          <a:bodyPr>
            <a:normAutofit/>
          </a:bodyPr>
          <a:lstStyle/>
          <a:p>
            <a:pPr marL="45720" indent="0">
              <a:buNone/>
            </a:pPr>
            <a:r>
              <a:rPr lang="en-US" sz="4000" b="1" dirty="0" smtClean="0">
                <a:solidFill>
                  <a:schemeClr val="tx1"/>
                </a:solidFill>
              </a:rPr>
              <a:t>Movement</a:t>
            </a:r>
            <a:r>
              <a:rPr lang="en-US" sz="3200" dirty="0" smtClean="0">
                <a:solidFill>
                  <a:schemeClr val="tx1"/>
                </a:solidFill>
              </a:rPr>
              <a:t> refers to the way people, products, information and ideas move from one place to another.  This can be local such as how did you get to school today, or it can be global such as how did humans get to North America?</a:t>
            </a:r>
            <a:endParaRPr lang="en-US" sz="32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0952" y="4576980"/>
            <a:ext cx="2035048" cy="13615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0904" y="4519574"/>
            <a:ext cx="1810512" cy="166786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15355" y="4667195"/>
            <a:ext cx="1428805" cy="142880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5515" y="4576980"/>
            <a:ext cx="1714500" cy="1714500"/>
          </a:xfrm>
          <a:prstGeom prst="rect">
            <a:avLst/>
          </a:prstGeom>
        </p:spPr>
      </p:pic>
    </p:spTree>
    <p:extLst>
      <p:ext uri="{BB962C8B-B14F-4D97-AF65-F5344CB8AC3E}">
        <p14:creationId xmlns:p14="http://schemas.microsoft.com/office/powerpoint/2010/main" val="555837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HUMAN-ENVIRONMENT INTERACTION</a:t>
            </a:r>
            <a:endParaRPr lang="en-US" dirty="0">
              <a:solidFill>
                <a:schemeClr val="tx1"/>
              </a:solidFill>
            </a:endParaRPr>
          </a:p>
        </p:txBody>
      </p:sp>
      <p:sp>
        <p:nvSpPr>
          <p:cNvPr id="3" name="Content Placeholder 2"/>
          <p:cNvSpPr>
            <a:spLocks noGrp="1"/>
          </p:cNvSpPr>
          <p:nvPr>
            <p:ph idx="1"/>
          </p:nvPr>
        </p:nvSpPr>
        <p:spPr/>
        <p:txBody>
          <a:bodyPr/>
          <a:lstStyle/>
          <a:p>
            <a:pPr marL="45720" indent="0">
              <a:buNone/>
            </a:pPr>
            <a:r>
              <a:rPr lang="en-US" dirty="0" smtClean="0">
                <a:solidFill>
                  <a:schemeClr val="tx1"/>
                </a:solidFill>
              </a:rPr>
              <a:t>Human-environment interaction looks at the relationships between people and their environment; how people adapt to the environment and how they change it.</a:t>
            </a:r>
          </a:p>
          <a:p>
            <a:r>
              <a:rPr lang="en-US" sz="2400" b="1" dirty="0" smtClean="0">
                <a:solidFill>
                  <a:schemeClr val="tx1"/>
                </a:solidFill>
              </a:rPr>
              <a:t> How do people depend on the environment</a:t>
            </a:r>
            <a:r>
              <a:rPr lang="en-US" dirty="0" smtClean="0">
                <a:solidFill>
                  <a:schemeClr val="tx1"/>
                </a:solidFill>
              </a:rPr>
              <a:t>?  (example: In ancient times, the annual flooding of the Nile River produced good soil for growing crops.)</a:t>
            </a:r>
          </a:p>
          <a:p>
            <a:r>
              <a:rPr lang="en-US" sz="2400" b="1" dirty="0" smtClean="0">
                <a:solidFill>
                  <a:schemeClr val="tx1"/>
                </a:solidFill>
              </a:rPr>
              <a:t>How do people adapt to the environment?  </a:t>
            </a:r>
            <a:r>
              <a:rPr lang="en-US" dirty="0" smtClean="0">
                <a:solidFill>
                  <a:schemeClr val="tx1"/>
                </a:solidFill>
              </a:rPr>
              <a:t>( Example: The ancient Egyptians rebuilt their homes each year, after the annual flooding.  As time went on, they built their homes above the flood plain.)</a:t>
            </a:r>
          </a:p>
          <a:p>
            <a:r>
              <a:rPr lang="en-US" sz="2400" b="1" dirty="0" smtClean="0">
                <a:solidFill>
                  <a:schemeClr val="tx1"/>
                </a:solidFill>
              </a:rPr>
              <a:t>How do people modify the environment? </a:t>
            </a:r>
            <a:r>
              <a:rPr lang="en-US" dirty="0" smtClean="0">
                <a:solidFill>
                  <a:schemeClr val="tx1"/>
                </a:solidFill>
              </a:rPr>
              <a:t>(Example: The ancient Egyptians built irrigation ditches to help water the crops.  In modern times, Egypt built a dam to control the flood waters of the Nile River.</a:t>
            </a:r>
            <a:endParaRPr lang="en-US" dirty="0">
              <a:solidFill>
                <a:schemeClr val="tx1"/>
              </a:solidFill>
            </a:endParaRPr>
          </a:p>
        </p:txBody>
      </p:sp>
    </p:spTree>
    <p:extLst>
      <p:ext uri="{BB962C8B-B14F-4D97-AF65-F5344CB8AC3E}">
        <p14:creationId xmlns:p14="http://schemas.microsoft.com/office/powerpoint/2010/main" val="3577698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TC103457444[[fn=Basis]]</Template>
  <TotalTime>519</TotalTime>
  <Words>355</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Corbel</vt:lpstr>
      <vt:lpstr>Basis</vt:lpstr>
      <vt:lpstr>Five themes of Geography</vt:lpstr>
      <vt:lpstr>Location</vt:lpstr>
      <vt:lpstr>PLACE</vt:lpstr>
      <vt:lpstr>REGION</vt:lpstr>
      <vt:lpstr>MOVEMENT</vt:lpstr>
      <vt:lpstr>HUMAN-ENVIRONMENT INTERACTION</vt:lpstr>
    </vt:vector>
  </TitlesOfParts>
  <Company>Fort Zumwalt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 themes of Geography</dc:title>
  <dc:creator>Argent, Kathy</dc:creator>
  <cp:lastModifiedBy>Argent, Kathy</cp:lastModifiedBy>
  <cp:revision>12</cp:revision>
  <dcterms:created xsi:type="dcterms:W3CDTF">2013-08-22T12:52:35Z</dcterms:created>
  <dcterms:modified xsi:type="dcterms:W3CDTF">2013-08-24T03:14:22Z</dcterms:modified>
</cp:coreProperties>
</file>